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833121F-A2BC-4C68-A66D-C1F988BA5A55}" v="78" dt="2023-12-24T09:43:29.92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2" autoAdjust="0"/>
    <p:restoredTop sz="94660"/>
  </p:normalViewPr>
  <p:slideViewPr>
    <p:cSldViewPr snapToGrid="0">
      <p:cViewPr varScale="1">
        <p:scale>
          <a:sx n="89" d="100"/>
          <a:sy n="89" d="100"/>
        </p:scale>
        <p:origin x="8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24.12.2023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0799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24.12.2023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7274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24.12.2023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22617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24.12.2023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3711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24.12.2023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63698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24.12.2023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57622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24.12.2023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0027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24.12.2023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53355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24.12.2023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8754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24.12.2023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56952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24.12.2023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41692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FFB779-270B-4192-84BA-A697F48306DC}" type="datetimeFigureOut">
              <a:rPr lang="ru-RU" smtClean="0"/>
              <a:t>24.12.2023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4979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Изображение выглядит как текст, снимок экрана, Шрифт, Графика&#10;&#10;Автоматически созданное описание">
            <a:extLst>
              <a:ext uri="{FF2B5EF4-FFF2-40B4-BE49-F238E27FC236}">
                <a16:creationId xmlns:a16="http://schemas.microsoft.com/office/drawing/2014/main" id="{BDAD1F0C-B34A-D5F1-BE19-6E6953A94C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4430"/>
            <a:ext cx="12192000" cy="6866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0232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Изображение выглядит как текст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527645BD-DF61-FC3E-0234-203C207676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3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0022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Изображение выглядит как текст, снимок экрана, человек, Человеческое лицо&#10;&#10;Автоматически созданное описание">
            <a:extLst>
              <a:ext uri="{FF2B5EF4-FFF2-40B4-BE49-F238E27FC236}">
                <a16:creationId xmlns:a16="http://schemas.microsoft.com/office/drawing/2014/main" id="{C320FD4C-E307-098D-63BD-360EE85EDB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28"/>
            <a:ext cx="12271744" cy="6853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9095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Изображение выглядит как текст, одежда, Человеческое лицо, человек&#10;&#10;Автоматически созданное описание">
            <a:extLst>
              <a:ext uri="{FF2B5EF4-FFF2-40B4-BE49-F238E27FC236}">
                <a16:creationId xmlns:a16="http://schemas.microsoft.com/office/drawing/2014/main" id="{38877D6E-B050-F75E-5DD9-9DF4D29EF6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5442" y="-39872"/>
            <a:ext cx="12227441" cy="6893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2879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Изображение выглядит как текст, электроника, снимок экрана, гаджет&#10;&#10;Автоматически созданное описание">
            <a:extLst>
              <a:ext uri="{FF2B5EF4-FFF2-40B4-BE49-F238E27FC236}">
                <a16:creationId xmlns:a16="http://schemas.microsoft.com/office/drawing/2014/main" id="{75408F19-EF07-D5D7-8325-E797263493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75"/>
            <a:ext cx="12236302" cy="6858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6957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Изображение выглядит как текст, снимок экрана, Шрифт, логотип&#10;&#10;Автоматически созданное описание">
            <a:extLst>
              <a:ext uri="{FF2B5EF4-FFF2-40B4-BE49-F238E27FC236}">
                <a16:creationId xmlns:a16="http://schemas.microsoft.com/office/drawing/2014/main" id="{B2F5BDD7-2FDE-CAF8-B320-F7C341F068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821"/>
            <a:ext cx="12227441" cy="6861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3883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Изображение выглядит как текст, снимок экрана, круг, Шрифт&#10;&#10;Автоматически созданное описание">
            <a:extLst>
              <a:ext uri="{FF2B5EF4-FFF2-40B4-BE49-F238E27FC236}">
                <a16:creationId xmlns:a16="http://schemas.microsoft.com/office/drawing/2014/main" id="{4D2AAD54-E3C9-1373-B3E1-2D4267457A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41"/>
            <a:ext cx="12236302" cy="6855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518915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Широкоэкранный</PresentationFormat>
  <Paragraphs>0</Paragraphs>
  <Slides>7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8" baseType="lpstr"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/>
  <cp:lastModifiedBy/>
  <cp:revision>43</cp:revision>
  <dcterms:created xsi:type="dcterms:W3CDTF">2023-12-24T09:21:52Z</dcterms:created>
  <dcterms:modified xsi:type="dcterms:W3CDTF">2023-12-24T09:43:55Z</dcterms:modified>
</cp:coreProperties>
</file>

<file path=docProps/thumbnail.jpeg>
</file>